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81" r:id="rId4"/>
    <p:sldId id="274" r:id="rId5"/>
    <p:sldId id="282" r:id="rId6"/>
    <p:sldId id="275" r:id="rId7"/>
    <p:sldId id="283" r:id="rId8"/>
    <p:sldId id="259" r:id="rId9"/>
    <p:sldId id="260" r:id="rId10"/>
    <p:sldId id="271" r:id="rId11"/>
    <p:sldId id="258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15428-FE20-4CAD-A476-F1B8515E2847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BAD1-55EA-44BE-B735-691ABBB9FF4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802D-CE21-4F0C-BBA9-828E08E6CAA3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3BAD1-55EA-44BE-B735-691ABBB9FF4A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08DA8B-5325-49C6-94F9-3472C78082C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7A2F-0817-4FAF-8DB4-47138C878AB6}" type="datetimeFigureOut">
              <a:rPr lang="nb-NO" smtClean="0"/>
              <a:pPr/>
              <a:t>10.06.2010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4C7F-C1D4-4364-84D0-CD3C1C1241A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Et landbruk i endring, en arv i forfall?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Breidablikk</a:t>
            </a:r>
            <a:r>
              <a:rPr lang="nb-NO" dirty="0" smtClean="0"/>
              <a:t> 10.06.2010</a:t>
            </a:r>
          </a:p>
          <a:p>
            <a:r>
              <a:rPr lang="nb-NO" dirty="0" smtClean="0"/>
              <a:t>Sjur </a:t>
            </a:r>
            <a:r>
              <a:rPr lang="nb-NO" dirty="0" err="1" smtClean="0"/>
              <a:t>Harby</a:t>
            </a:r>
            <a:endParaRPr lang="nb-NO" dirty="0" smtClean="0"/>
          </a:p>
          <a:p>
            <a:r>
              <a:rPr lang="nb-NO" dirty="0" err="1" smtClean="0">
                <a:solidFill>
                  <a:srgbClr val="0070C0"/>
                </a:solidFill>
              </a:rPr>
              <a:t>www.disenkolonial.no</a:t>
            </a:r>
            <a:endParaRPr lang="nb-NO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Hus skaper folk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Symbolverdier</a:t>
            </a:r>
          </a:p>
          <a:p>
            <a:r>
              <a:rPr lang="nb-NO" dirty="0" smtClean="0"/>
              <a:t>Hvem vil du være?</a:t>
            </a:r>
          </a:p>
          <a:p>
            <a:r>
              <a:rPr lang="nb-NO" dirty="0" smtClean="0"/>
              <a:t>Kulturell kapital</a:t>
            </a:r>
          </a:p>
          <a:p>
            <a:r>
              <a:rPr lang="nb-NO" dirty="0" smtClean="0"/>
              <a:t>Alliansepartnere</a:t>
            </a:r>
          </a:p>
          <a:p>
            <a:r>
              <a:rPr lang="nb-NO" dirty="0" smtClean="0"/>
              <a:t>Kulturarv – samfunnsdebatt</a:t>
            </a:r>
          </a:p>
          <a:p>
            <a:r>
              <a:rPr lang="nb-NO" dirty="0" smtClean="0"/>
              <a:t>Verdighet</a:t>
            </a:r>
            <a:endParaRPr lang="nb-NO" dirty="0"/>
          </a:p>
        </p:txBody>
      </p:sp>
      <p:pic>
        <p:nvPicPr>
          <p:cNvPr id="2050" name="Picture 2" descr="G:\DCIM\100NCD80\DSC_10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611" y="1600200"/>
            <a:ext cx="30297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Gryende forfall</a:t>
            </a:r>
          </a:p>
          <a:p>
            <a:r>
              <a:rPr lang="nb-NO" dirty="0" smtClean="0"/>
              <a:t>Omfattende sanering </a:t>
            </a:r>
          </a:p>
          <a:p>
            <a:r>
              <a:rPr lang="nb-NO" dirty="0" smtClean="0"/>
              <a:t>Uvettig funksjonsendring</a:t>
            </a:r>
          </a:p>
          <a:p>
            <a:r>
              <a:rPr lang="nb-NO" dirty="0" smtClean="0"/>
              <a:t>Nasjonalt anliggende</a:t>
            </a:r>
          </a:p>
          <a:p>
            <a:r>
              <a:rPr lang="nb-NO" dirty="0" smtClean="0"/>
              <a:t>Nye </a:t>
            </a:r>
            <a:r>
              <a:rPr lang="nb-NO" dirty="0" smtClean="0"/>
              <a:t>allianser</a:t>
            </a:r>
          </a:p>
          <a:p>
            <a:r>
              <a:rPr lang="nb-NO" dirty="0" smtClean="0"/>
              <a:t>Felles </a:t>
            </a:r>
            <a:r>
              <a:rPr lang="nb-NO" dirty="0" smtClean="0"/>
              <a:t>mål</a:t>
            </a:r>
          </a:p>
          <a:p>
            <a:r>
              <a:rPr lang="nb-NO" dirty="0" smtClean="0"/>
              <a:t>Ikke vern for vernets skyld</a:t>
            </a:r>
          </a:p>
          <a:p>
            <a:r>
              <a:rPr lang="nb-NO" dirty="0" smtClean="0"/>
              <a:t>Ikke diskutert i Kulturminneåret </a:t>
            </a:r>
            <a:r>
              <a:rPr lang="nb-NO" dirty="0" smtClean="0"/>
              <a:t>2009</a:t>
            </a:r>
          </a:p>
          <a:p>
            <a:r>
              <a:rPr lang="nb-NO" dirty="0" smtClean="0"/>
              <a:t>Et selvstendig kontor</a:t>
            </a:r>
            <a:endParaRPr lang="nb-NO" dirty="0" smtClean="0"/>
          </a:p>
          <a:p>
            <a:r>
              <a:rPr lang="nb-NO" dirty="0" smtClean="0"/>
              <a:t>Ubyråkratiske ordninger</a:t>
            </a:r>
            <a:endParaRPr lang="nb-NO" dirty="0"/>
          </a:p>
        </p:txBody>
      </p:sp>
      <p:pic>
        <p:nvPicPr>
          <p:cNvPr id="4098" name="Picture 2" descr="C:\Users\Sjur\Pictures\Horisontal181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3190875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28802"/>
            <a:ext cx="38100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nb-NO" sz="2400" dirty="0" smtClean="0"/>
          </a:p>
          <a:p>
            <a:pPr>
              <a:lnSpc>
                <a:spcPct val="90000"/>
              </a:lnSpc>
            </a:pPr>
            <a:r>
              <a:rPr lang="nb-NO" sz="2400" dirty="0" smtClean="0"/>
              <a:t>Aftenposten våren 2010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Engasjement for landbrukets bygningsarv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Kulturhistorikerens utgangspunkt</a:t>
            </a: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 smtClean="0"/>
              <a:t>Gjelder hele </a:t>
            </a:r>
            <a:r>
              <a:rPr lang="nb-NO" sz="2400" dirty="0" smtClean="0"/>
              <a:t>Norge, mange sektorer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Ikke bare økonomi</a:t>
            </a: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 smtClean="0"/>
              <a:t>Kritisk punkt</a:t>
            </a: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 smtClean="0"/>
              <a:t>Ute av kontroll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Nasjonale verdier satt i </a:t>
            </a:r>
            <a:r>
              <a:rPr lang="nb-NO" sz="2400" dirty="0" smtClean="0"/>
              <a:t>spill</a:t>
            </a:r>
          </a:p>
          <a:p>
            <a:pPr>
              <a:lnSpc>
                <a:spcPct val="90000"/>
              </a:lnSpc>
            </a:pPr>
            <a:r>
              <a:rPr lang="nb-NO" sz="2400" dirty="0" smtClean="0"/>
              <a:t>Kulturarv er politikk</a:t>
            </a:r>
            <a:endParaRPr lang="nb-NO" sz="2400" dirty="0" smtClean="0"/>
          </a:p>
          <a:p>
            <a:pPr>
              <a:lnSpc>
                <a:spcPct val="90000"/>
              </a:lnSpc>
              <a:buNone/>
            </a:pPr>
            <a:endParaRPr lang="nb-NO" sz="2400" dirty="0"/>
          </a:p>
          <a:p>
            <a:pPr>
              <a:lnSpc>
                <a:spcPct val="90000"/>
              </a:lnSpc>
              <a:buFontTx/>
              <a:buNone/>
            </a:pPr>
            <a:endParaRPr lang="nb-NO" sz="2000" dirty="0"/>
          </a:p>
        </p:txBody>
      </p:sp>
      <p:pic>
        <p:nvPicPr>
          <p:cNvPr id="1027" name="Picture 3" descr="C:\Users\Sjur\Pictures\Nordengen mappe (2)\DSC_010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532" y="1981200"/>
            <a:ext cx="2754536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 landbruk i endring…</a:t>
            </a:r>
            <a:endParaRPr lang="nb-NO" dirty="0"/>
          </a:p>
        </p:txBody>
      </p:sp>
      <p:pic>
        <p:nvPicPr>
          <p:cNvPr id="11266" name="Picture 2" descr="G:\DCIM\101NCD80\DSC_00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arv i forfall i Trøndelag…</a:t>
            </a:r>
            <a:endParaRPr lang="nb-NO" dirty="0"/>
          </a:p>
        </p:txBody>
      </p:sp>
      <p:pic>
        <p:nvPicPr>
          <p:cNvPr id="4098" name="Picture 2" descr="G:\DCIM\100NCD80\DSC_01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…og på Hedemarken</a:t>
            </a:r>
            <a:endParaRPr lang="nb-NO" dirty="0"/>
          </a:p>
        </p:txBody>
      </p:sp>
      <p:pic>
        <p:nvPicPr>
          <p:cNvPr id="1026" name="Picture 2" descr="G:\DCIM\100NCD80\DSC_1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internasjonal trend</a:t>
            </a:r>
            <a:endParaRPr lang="nb-NO" dirty="0"/>
          </a:p>
        </p:txBody>
      </p:sp>
      <p:pic>
        <p:nvPicPr>
          <p:cNvPr id="8194" name="Picture 2" descr="G:\DCIM\101NCD80\DSC_0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Bygningsarven i landbruket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175 065 	Bebygde landbrukseiendommer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     22,3%	Andel bebygde landbrukseiendommer 		med byggeaktivitet siste 10 år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1 021 767	Bygninger i alt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     22,3%	Registrert u/SEFRAK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   </a:t>
            </a:r>
            <a:r>
              <a:rPr lang="nb-NO" dirty="0" smtClean="0"/>
              <a:t>    5 700     Fredet</a:t>
            </a:r>
            <a:endParaRPr lang="nb-NO" dirty="0" smtClean="0"/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	231 </a:t>
            </a:r>
            <a:r>
              <a:rPr lang="nb-NO" dirty="0" smtClean="0"/>
              <a:t>142	Boligbygninger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   464 500	Driftsbygninger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     86 092	Seterhus, skogskoier, naust med mer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nb-NO" dirty="0" smtClean="0"/>
              <a:t>   240 033	Øvrige bygninger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Ute av kontroll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En rekke prosjekter for ny bruk av driftsbygninger, men hva skjer etterpå?</a:t>
            </a:r>
          </a:p>
          <a:p>
            <a:r>
              <a:rPr lang="nb-NO" dirty="0" smtClean="0"/>
              <a:t>Lite tallmateriale dokumenterer omfanget av funksjonstømming og forfall</a:t>
            </a:r>
          </a:p>
          <a:p>
            <a:r>
              <a:rPr lang="nb-NO" dirty="0" smtClean="0"/>
              <a:t>Magefølelse gir grunn til bekymring </a:t>
            </a:r>
          </a:p>
          <a:p>
            <a:r>
              <a:rPr lang="nb-NO" dirty="0" smtClean="0"/>
              <a:t>Knappe ressurser</a:t>
            </a:r>
          </a:p>
          <a:p>
            <a:r>
              <a:rPr lang="nb-NO" dirty="0" smtClean="0"/>
              <a:t>Liten </a:t>
            </a:r>
            <a:r>
              <a:rPr lang="nb-NO" dirty="0" smtClean="0"/>
              <a:t>diskusjon om hva vi vil og hvor vi vil</a:t>
            </a:r>
          </a:p>
          <a:p>
            <a:r>
              <a:rPr lang="nb-NO" dirty="0" smtClean="0"/>
              <a:t>Men: Det er nedsatt arbeidsgrupper……</a:t>
            </a:r>
          </a:p>
          <a:p>
            <a:r>
              <a:rPr lang="nb-NO" dirty="0" smtClean="0"/>
              <a:t>….som foreslår registrering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8194" name="Picture 2" descr="G:\DCIM\100NCD80\DSC_0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1418"/>
            <a:ext cx="4038600" cy="270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det som forsvinner?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Et uttall av kvadratmeter</a:t>
            </a:r>
          </a:p>
          <a:p>
            <a:r>
              <a:rPr lang="nb-NO" dirty="0" smtClean="0"/>
              <a:t>En mangfoldig og lite dokumentert bygningsarv</a:t>
            </a:r>
          </a:p>
          <a:p>
            <a:r>
              <a:rPr lang="nb-NO" dirty="0" smtClean="0"/>
              <a:t>”Den norske gården” slik vi kjenner den i dag</a:t>
            </a:r>
          </a:p>
          <a:p>
            <a:r>
              <a:rPr lang="nb-NO" dirty="0" smtClean="0"/>
              <a:t>Markante elementer i jordbrukslandskapet</a:t>
            </a:r>
          </a:p>
          <a:p>
            <a:r>
              <a:rPr lang="nb-NO" dirty="0" smtClean="0"/>
              <a:t>Håndverks- og materialkvalitet</a:t>
            </a:r>
          </a:p>
          <a:p>
            <a:r>
              <a:rPr lang="nb-NO" dirty="0" smtClean="0"/>
              <a:t>Sporene etter de navnløse</a:t>
            </a:r>
          </a:p>
          <a:p>
            <a:r>
              <a:rPr lang="nb-NO" dirty="0" smtClean="0"/>
              <a:t>Kunnskap</a:t>
            </a:r>
          </a:p>
          <a:p>
            <a:r>
              <a:rPr lang="nb-NO" dirty="0" smtClean="0"/>
              <a:t>Litteratur, kunst, språk… identitet</a:t>
            </a:r>
          </a:p>
          <a:p>
            <a:r>
              <a:rPr lang="nb-NO" dirty="0" smtClean="0"/>
              <a:t>Opplevelse</a:t>
            </a:r>
          </a:p>
          <a:p>
            <a:r>
              <a:rPr lang="nb-NO" dirty="0" smtClean="0"/>
              <a:t>Muligheter</a:t>
            </a:r>
            <a:endParaRPr lang="nb-NO" dirty="0"/>
          </a:p>
        </p:txBody>
      </p:sp>
      <p:pic>
        <p:nvPicPr>
          <p:cNvPr id="2050" name="Picture 2" descr="C:\Users\Sjur\Pictures\Låver\DSC_01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1418"/>
            <a:ext cx="4038600" cy="270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228</Words>
  <Application>Microsoft Office PowerPoint</Application>
  <PresentationFormat>Skjermfremvisning (4:3)</PresentationFormat>
  <Paragraphs>77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Et landbruk i endring, en arv i forfall?</vt:lpstr>
      <vt:lpstr>Hvorfor?</vt:lpstr>
      <vt:lpstr>Et landbruk i endring…</vt:lpstr>
      <vt:lpstr>En arv i forfall i Trøndelag…</vt:lpstr>
      <vt:lpstr>…og på Hedemarken</vt:lpstr>
      <vt:lpstr>En internasjonal trend</vt:lpstr>
      <vt:lpstr>Bygningsarven i landbruket</vt:lpstr>
      <vt:lpstr>Ute av kontroll</vt:lpstr>
      <vt:lpstr>Hva er det som forsvinner?</vt:lpstr>
      <vt:lpstr>Hus skaper folk</vt:lpstr>
      <vt:lpstr>Konklusjon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gjør vi med låvene våre?</dc:title>
  <dc:creator>Sjur</dc:creator>
  <cp:lastModifiedBy>Sjur</cp:lastModifiedBy>
  <cp:revision>69</cp:revision>
  <dcterms:created xsi:type="dcterms:W3CDTF">2010-01-06T07:46:19Z</dcterms:created>
  <dcterms:modified xsi:type="dcterms:W3CDTF">2010-06-10T07:40:59Z</dcterms:modified>
</cp:coreProperties>
</file>